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8" r:id="rId7"/>
    <p:sldId id="269" r:id="rId8"/>
    <p:sldId id="270" r:id="rId9"/>
    <p:sldId id="271" r:id="rId10"/>
    <p:sldId id="276" r:id="rId11"/>
    <p:sldId id="278" r:id="rId12"/>
    <p:sldId id="279" r:id="rId13"/>
    <p:sldId id="280" r:id="rId14"/>
    <p:sldId id="282" r:id="rId15"/>
    <p:sldId id="264" r:id="rId16"/>
    <p:sldId id="272" r:id="rId17"/>
    <p:sldId id="275" r:id="rId18"/>
    <p:sldId id="265" r:id="rId19"/>
    <p:sldId id="277" r:id="rId20"/>
    <p:sldId id="263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57A2"/>
    <a:srgbClr val="FF6F94"/>
    <a:srgbClr val="3CD469"/>
    <a:srgbClr val="F9DD57"/>
    <a:srgbClr val="202020"/>
    <a:srgbClr val="CBCBCB"/>
    <a:srgbClr val="8D57C4"/>
    <a:srgbClr val="37C0FF"/>
    <a:srgbClr val="A9A9A9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3542" autoAdjust="0"/>
  </p:normalViewPr>
  <p:slideViewPr>
    <p:cSldViewPr snapToGrid="0">
      <p:cViewPr varScale="1">
        <p:scale>
          <a:sx n="77" d="100"/>
          <a:sy n="77" d="100"/>
        </p:scale>
        <p:origin x="72" y="2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3FDC-33FF-4775-943A-396DC4E4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B8E33-BD36-41AB-B681-3E0DE6A45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633E-56BE-4434-BC1C-F7AC0493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C70D-C12D-43F4-971B-6AEEC4E6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190D-0002-49E9-9822-56B45C87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0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CE83-3490-42DD-A2CA-AEA3A84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F2E76-B230-4828-9281-002F8B9DE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B5C3-C8F3-4E78-ADAE-BCCA3B99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CC39-B11E-4B39-9FFC-051257FE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FBAE0-3494-4ECD-8F6F-918C1158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87D2-0F39-4FC2-8260-7AE910F2C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A2593-435E-492C-835C-F22946B7C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1E52-2D1B-4169-9BEE-FB9CB169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2D8A-F0DF-4A6D-978B-01FD303C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C6B00-5757-4505-96A9-EFB5F9A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0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F6A5-DDAC-4EE7-8EC8-C519D7F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EE-55CC-46C6-8019-9E58BD53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BD26-152F-4F73-BBA6-3CA2860A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0765-0C5B-41BE-9DF2-F228AB10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8BB6B-C4A6-4322-A3B3-B339A0DB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29C5-CB87-420B-9B42-97C022BB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8766-CBD7-4B0E-A2FD-BFA7A736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B35-D469-439A-A04F-3D5A86E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D07-08DB-4D24-908B-B790A1B8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AFD0-6397-4311-BC04-E3BF9896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7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A70B-5B05-4278-BA04-B146343B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3120-E6FF-455C-8BF5-961DE73D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9F25B-3803-4D46-8806-560C9B90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3BB7-58A7-458E-AA1A-5E50DC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185F-F1C3-476D-BB7F-06B38BD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D8C9-BD55-468C-B51F-D54DD18D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C7AA-8BFD-468C-B831-15148D44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7757A-AD62-46E8-9092-A2C633CA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795C5-9E85-40DB-AA2C-6D6CD4E4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01C6-CDC1-40CF-A844-2833CD7E1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8E7C1-6808-4CC0-8609-44624C06D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054A2-AF83-4693-B0C3-1D754B26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BCD9A-9DEC-40F7-B851-5B786477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5147B-61EC-4630-93A2-EB4952D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434-80D0-4B83-972C-FD9EC85C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489E8-9B42-4915-8BFE-CB4D5E2F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D3FBD-A53F-463D-B22B-C5529C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54E44-A99C-4D8C-B8B7-282DDDE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D8B02-5890-44FB-A8C9-B1C66CFD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C0C0-5DBA-4C93-9668-C1B58CD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B231-2E11-4654-AEAA-C97024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4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13F7-2B7E-45D6-9205-238FBBF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5F48-7A4E-4B61-8135-B6CEF1AA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BF47-1FC9-4E46-A6FE-9603AC83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FAACA-76F7-4EEB-A83C-35DD7B6E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58816-C359-4B0A-9422-8BF23C65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A0A1-1655-4606-A954-F5DDB80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1EE9-7266-407D-B207-104F08EF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CC768-285E-469F-BEEF-052AEE13E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6B492-63F3-48D3-991A-6D4E3C01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9200-9A62-49DD-B976-4343D7D8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2F20-B335-4DF9-A5B5-5317397B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ECC92-3270-4D24-8A87-E5A28EEF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7519-F967-48F4-B782-717D7A22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3073-64FA-4D97-87D9-479FA44F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43E1-A38E-43BE-B1FB-6EF29F4C8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007D-9459-46F0-8D64-01C3C0ACFBB6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2D4A-FEA7-4C44-9B58-CB1F8D89B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FAE5-E31E-4217-9C42-9ADE2911A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726B7-B991-4AE9-B888-023F0516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1B8C4D-B697-41FF-BEBF-F4ADC660F0A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КОЙ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СЪМ АЗ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AA9DDFC-E46D-458B-AE97-4FCB2E99189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5C63D24-21CF-40F3-960B-C7BF5AEA621F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C2F358A-9818-495E-B2BD-D435F029C7E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804AA2F-50A6-4953-B9F0-3B2523004DE6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EA5CC9C-A7A6-43C3-B066-29CF4740A999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5921282-4EC1-471F-AC15-2D6152592D2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3122648-D6D7-4D92-8A1E-A696EB22299A}"/>
              </a:ext>
            </a:extLst>
          </p:cNvPr>
          <p:cNvSpPr/>
          <p:nvPr/>
        </p:nvSpPr>
        <p:spPr>
          <a:xfrm rot="12709552">
            <a:off x="2987683" y="-1004577"/>
            <a:ext cx="1193357" cy="8451129"/>
          </a:xfrm>
          <a:prstGeom prst="flowChartExtract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69048EC-50B7-4802-B893-97A80D88F0BB}"/>
              </a:ext>
            </a:extLst>
          </p:cNvPr>
          <p:cNvSpPr/>
          <p:nvPr/>
        </p:nvSpPr>
        <p:spPr>
          <a:xfrm>
            <a:off x="2169885" y="2252739"/>
            <a:ext cx="2352521" cy="2352521"/>
          </a:xfrm>
          <a:prstGeom prst="flowChartConnector">
            <a:avLst/>
          </a:prstGeom>
          <a:solidFill>
            <a:srgbClr val="202020"/>
          </a:solidFill>
          <a:ln w="50800"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04FE0-8F99-44AF-973B-407220685697}"/>
              </a:ext>
            </a:extLst>
          </p:cNvPr>
          <p:cNvSpPr txBox="1"/>
          <p:nvPr/>
        </p:nvSpPr>
        <p:spPr>
          <a:xfrm>
            <a:off x="4766609" y="2603978"/>
            <a:ext cx="512287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АЛЕКСАНДАР</a:t>
            </a:r>
            <a:r>
              <a:rPr lang="bg-BG" sz="2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СТАНКОВСКИ</a:t>
            </a:r>
          </a:p>
          <a:p>
            <a:endParaRPr lang="bg-BG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bg-BG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25 години съм. Завърших бакалавър във </a:t>
            </a:r>
          </a:p>
          <a:p>
            <a:r>
              <a:rPr lang="bg-BG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Факултета по математика и информатика, специалност 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bg-BG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Информационни системи. Работя от 4 години като 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Front-end developer</a:t>
            </a:r>
            <a:r>
              <a:rPr lang="en-US" sz="1600" i="1" dirty="0">
                <a:solidFill>
                  <a:srgbClr val="CBCBC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AD857-2237-4012-B8BB-0896CD912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9" y="2603978"/>
            <a:ext cx="1398511" cy="16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6210" y="1906589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</a:t>
            </a:r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B4036F0D-D9DD-40D5-B7CD-7853AE82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98" y="2961569"/>
            <a:ext cx="2119766" cy="2119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97B91-CB9C-4DF5-B8C1-1E231075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1" y="1790586"/>
            <a:ext cx="1547847" cy="154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C808C-D002-4ED9-AAC5-FC652214A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19" y="3182125"/>
            <a:ext cx="592398" cy="620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683AF-3AA9-41CE-8816-66F2A65A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15" y="1821953"/>
            <a:ext cx="826222" cy="907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1DB9D5-134E-414E-A5D2-B4D225C9C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9" y="5208668"/>
            <a:ext cx="1263237" cy="13375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618DA1-F00F-404A-89D0-30475232C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8" y="5577176"/>
            <a:ext cx="799231" cy="804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BAAC36-3A83-4723-8EF0-2BD6794BD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3" y="4209858"/>
            <a:ext cx="1096219" cy="10962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B7BF07-D0CC-415A-AECD-B5FBE2A29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61" y="2391474"/>
            <a:ext cx="946959" cy="9469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268E42-AACF-4C95-9E29-1422F4FD3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4848904"/>
            <a:ext cx="526517" cy="5247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04E323-7200-4965-9EE3-043E8E9D8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51" y="3802883"/>
            <a:ext cx="875360" cy="9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</a:t>
            </a:r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F91E1-C593-47F7-BB65-317DE73FF81C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98B3-AD64-4B61-901E-BD03150A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9" y="1909948"/>
            <a:ext cx="4161297" cy="46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9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9086B-5A90-4CD6-B12E-EBE1BB87500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6E6C-D2DC-466A-9B49-D3BFE3CE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2" y="1909948"/>
            <a:ext cx="5990097" cy="44597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98774E-B227-4131-8BCB-39634ED41A89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</a:t>
            </a:r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8E67D-4F08-4823-9EFB-74CE18FE945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1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78B3C-989A-43D3-A349-C0574BBDF4B4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5DCB3-EF4A-44B6-9B11-D9975A518279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2057C-FA02-412D-86AB-A916A2FF0AD7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</a:t>
            </a:r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BBBBB-9FA8-41A8-BC0E-3D493E4FD99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2261-5DDB-4F8F-AD53-8875B293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" y="1909948"/>
            <a:ext cx="3674498" cy="44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DBB9C-5445-4D71-8ED7-A4215D8AE082}"/>
              </a:ext>
            </a:extLst>
          </p:cNvPr>
          <p:cNvSpPr txBox="1"/>
          <p:nvPr/>
        </p:nvSpPr>
        <p:spPr>
          <a:xfrm>
            <a:off x="7689288" y="5527933"/>
            <a:ext cx="34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Архитектура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приложението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DABBD-7628-482A-8226-4326B5A6D21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2E7DA-D2E0-4846-BE60-253FACB3879F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</a:t>
            </a:r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03BE-D5AA-4425-B48B-6FAA246B6601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546EE-D2B3-464B-9C8B-91D432F36F99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1B7FD-FDB2-4D11-AE13-162FE642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8" y="1894729"/>
            <a:ext cx="5915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0AD3A-A561-4123-90E3-E4AB80DC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03" y="1107567"/>
            <a:ext cx="7648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FBE0D-BC95-46BF-86A1-42A8C7F2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2" y="1337655"/>
            <a:ext cx="5069722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75DEF-85CC-4972-8531-6F8F152EDF6F}"/>
              </a:ext>
            </a:extLst>
          </p:cNvPr>
          <p:cNvSpPr/>
          <p:nvPr/>
        </p:nvSpPr>
        <p:spPr>
          <a:xfrm>
            <a:off x="0" y="4412342"/>
            <a:ext cx="12192000" cy="24456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F40EA-EAA7-4509-85AE-9E6B079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02" y="1872343"/>
            <a:ext cx="6600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E0B190-D18E-47A9-BE55-638169C93101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41C9148-66EE-4F4E-8C8A-573DDD829F46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D14712C-9DF9-450D-8F5C-08DD84A80E8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A328156-D708-4EEF-966F-9B7061395D5A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04948A4-4CD7-489D-AD0E-6E83C044480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499EAF9-43F4-472F-913C-2DFDE2541E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4B9AE7-A07E-41B9-839C-42B027FC1C2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Monthly calendar">
            <a:extLst>
              <a:ext uri="{FF2B5EF4-FFF2-40B4-BE49-F238E27FC236}">
                <a16:creationId xmlns:a16="http://schemas.microsoft.com/office/drawing/2014/main" id="{95BC1EFC-C43C-4F6F-8A26-73CD0ADE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169" y="2296850"/>
            <a:ext cx="511069" cy="5110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EDADC-C756-4691-9F09-DB2A1042D9F0}"/>
              </a:ext>
            </a:extLst>
          </p:cNvPr>
          <p:cNvSpPr txBox="1"/>
          <p:nvPr/>
        </p:nvSpPr>
        <p:spPr>
          <a:xfrm>
            <a:off x="1434705" y="2366229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CF41A5EE-31EA-4E93-B88D-547C329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66" y="3429000"/>
            <a:ext cx="526972" cy="52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9FCC0-8D28-4DDD-B5FC-4D9B2029A55B}"/>
              </a:ext>
            </a:extLst>
          </p:cNvPr>
          <p:cNvSpPr txBox="1"/>
          <p:nvPr/>
        </p:nvSpPr>
        <p:spPr>
          <a:xfrm>
            <a:off x="1405677" y="3454898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C5FDF1AF-3846-46B1-9A37-EBF50E264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444" y="4458835"/>
            <a:ext cx="670517" cy="670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E6508D-BCE1-4233-B129-C22BAC7BD224}"/>
              </a:ext>
            </a:extLst>
          </p:cNvPr>
          <p:cNvSpPr/>
          <p:nvPr/>
        </p:nvSpPr>
        <p:spPr>
          <a:xfrm>
            <a:off x="1434705" y="4543567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</p:txBody>
      </p:sp>
      <p:pic>
        <p:nvPicPr>
          <p:cNvPr id="25" name="Graphic 24" descr="Tooth">
            <a:extLst>
              <a:ext uri="{FF2B5EF4-FFF2-40B4-BE49-F238E27FC236}">
                <a16:creationId xmlns:a16="http://schemas.microsoft.com/office/drawing/2014/main" id="{8C173873-BA68-443E-9FBC-7F23BDA3B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10" y="5553065"/>
            <a:ext cx="487328" cy="487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183D53-D579-4B50-A2B4-5310E15C0739}"/>
              </a:ext>
            </a:extLst>
          </p:cNvPr>
          <p:cNvSpPr/>
          <p:nvPr/>
        </p:nvSpPr>
        <p:spPr>
          <a:xfrm>
            <a:off x="1459509" y="5611121"/>
            <a:ext cx="19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</p:txBody>
      </p:sp>
    </p:spTree>
    <p:extLst>
      <p:ext uri="{BB962C8B-B14F-4D97-AF65-F5344CB8AC3E}">
        <p14:creationId xmlns:p14="http://schemas.microsoft.com/office/powerpoint/2010/main" val="307015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pic>
        <p:nvPicPr>
          <p:cNvPr id="22" name="Graphic 21" descr="Clipboard">
            <a:extLst>
              <a:ext uri="{FF2B5EF4-FFF2-40B4-BE49-F238E27FC236}">
                <a16:creationId xmlns:a16="http://schemas.microsoft.com/office/drawing/2014/main" id="{09E798B5-E67B-4EC8-89D9-C2900FF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20" y="1521763"/>
            <a:ext cx="499295" cy="499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C5DB6-8D1E-498A-A9EC-F94227367886}"/>
              </a:ext>
            </a:extLst>
          </p:cNvPr>
          <p:cNvSpPr/>
          <p:nvPr/>
        </p:nvSpPr>
        <p:spPr>
          <a:xfrm>
            <a:off x="1467667" y="1634044"/>
            <a:ext cx="166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</p:txBody>
      </p:sp>
      <p:pic>
        <p:nvPicPr>
          <p:cNvPr id="23" name="Graphic 22" descr="Checklist">
            <a:extLst>
              <a:ext uri="{FF2B5EF4-FFF2-40B4-BE49-F238E27FC236}">
                <a16:creationId xmlns:a16="http://schemas.microsoft.com/office/drawing/2014/main" id="{6CCA55E6-A06B-4AD7-AAC9-025F96A2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32" y="2709777"/>
            <a:ext cx="495784" cy="495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8C93A1-DA0B-48A4-B2E3-CDE164F8BA19}"/>
              </a:ext>
            </a:extLst>
          </p:cNvPr>
          <p:cNvSpPr/>
          <p:nvPr/>
        </p:nvSpPr>
        <p:spPr>
          <a:xfrm>
            <a:off x="1467667" y="2773003"/>
            <a:ext cx="27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28FBDB92-1F39-4EAF-B0A2-E8FF35275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692" y="3921476"/>
            <a:ext cx="487597" cy="4875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001BEC-C91F-48B4-B395-7048B3BB498E}"/>
              </a:ext>
            </a:extLst>
          </p:cNvPr>
          <p:cNvSpPr/>
          <p:nvPr/>
        </p:nvSpPr>
        <p:spPr>
          <a:xfrm>
            <a:off x="1467667" y="3980608"/>
            <a:ext cx="286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9D190-1BB7-4296-8A1B-63DCD822880F}"/>
              </a:ext>
            </a:extLst>
          </p:cNvPr>
          <p:cNvSpPr/>
          <p:nvPr/>
        </p:nvSpPr>
        <p:spPr>
          <a:xfrm>
            <a:off x="1467667" y="5003547"/>
            <a:ext cx="2961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</p:txBody>
      </p:sp>
      <p:pic>
        <p:nvPicPr>
          <p:cNvPr id="27" name="Graphic 26" descr="Clock">
            <a:extLst>
              <a:ext uri="{FF2B5EF4-FFF2-40B4-BE49-F238E27FC236}">
                <a16:creationId xmlns:a16="http://schemas.microsoft.com/office/drawing/2014/main" id="{39FCEC9D-545F-4F35-B8FA-F0C21FF98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23" y="4890150"/>
            <a:ext cx="568222" cy="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оптимизира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организирането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пациентския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поток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1B748D-C080-4F02-80F7-4A177F870A25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всички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данни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клиниката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лекарите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пациентите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едно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място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връзка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меж</a:t>
            </a:r>
            <a:r>
              <a:rPr lang="bg-BG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 пациент 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Graphic 12" descr="Monthly calendar">
            <a:extLst>
              <a:ext uri="{FF2B5EF4-FFF2-40B4-BE49-F238E27FC236}">
                <a16:creationId xmlns:a16="http://schemas.microsoft.com/office/drawing/2014/main" id="{3A3BA15A-1C0F-45DA-AA01-28716825A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7185" y="1356924"/>
            <a:ext cx="511069" cy="511069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E19A118B-1557-4DF6-98C3-C05822DA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870" y="3389434"/>
            <a:ext cx="526972" cy="526972"/>
          </a:xfrm>
          <a:prstGeom prst="rect">
            <a:avLst/>
          </a:prstGeom>
        </p:spPr>
      </p:pic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26DDE990-572F-454C-B9F0-A55268D1C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333360"/>
            <a:ext cx="670517" cy="670517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A91EA29-D1EA-4797-B953-C53A8C93702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89A145B-29F2-4CF2-AE66-29F2B151AD4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1CD9170-8AEF-4832-880E-048CFDBCF95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5DACE20-90AC-438B-B978-B99DD14D775A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98A1915-575E-437E-A792-3DA7487546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A5EFC13-395E-40B0-8354-D4E6EF85AD6E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7162820" y="1542023"/>
            <a:ext cx="27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Разпечатване на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4388892" y="1770695"/>
            <a:ext cx="3967090" cy="3967090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4BDA9-27B9-4D17-95EE-95DF1B8DBAE5}"/>
              </a:ext>
            </a:extLst>
          </p:cNvPr>
          <p:cNvSpPr txBox="1"/>
          <p:nvPr/>
        </p:nvSpPr>
        <p:spPr>
          <a:xfrm>
            <a:off x="8819430" y="3017861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Публична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част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2D7C5-2AB1-4AA3-9A41-508F14266CF8}"/>
              </a:ext>
            </a:extLst>
          </p:cNvPr>
          <p:cNvSpPr txBox="1"/>
          <p:nvPr/>
        </p:nvSpPr>
        <p:spPr>
          <a:xfrm>
            <a:off x="8409657" y="4834380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Справки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58FA2-69BA-4000-97DF-48EF52FDE564}"/>
              </a:ext>
            </a:extLst>
          </p:cNvPr>
          <p:cNvSpPr txBox="1"/>
          <p:nvPr/>
        </p:nvSpPr>
        <p:spPr>
          <a:xfrm>
            <a:off x="1942328" y="5500993"/>
            <a:ext cx="362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Управление на склад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A318-93EE-4F56-AC26-5CF7BE785BD7}"/>
              </a:ext>
            </a:extLst>
          </p:cNvPr>
          <p:cNvSpPr txBox="1"/>
          <p:nvPr/>
        </p:nvSpPr>
        <p:spPr>
          <a:xfrm>
            <a:off x="2030476" y="4263224"/>
            <a:ext cx="20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</a:t>
            </a:r>
            <a:endParaRPr lang="bg-BG" sz="1600" dirty="0">
              <a:solidFill>
                <a:srgbClr val="37C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1D689-A858-4BD5-8733-CF00A5B7FFD3}"/>
              </a:ext>
            </a:extLst>
          </p:cNvPr>
          <p:cNvSpPr txBox="1"/>
          <p:nvPr/>
        </p:nvSpPr>
        <p:spPr>
          <a:xfrm>
            <a:off x="1817943" y="2442137"/>
            <a:ext cx="241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 за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лечение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4507EE-73DF-4B72-A5A4-37BF25A39BE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БЪДЕЩО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РАЗВИТИЕ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F4B8AFE-04D1-46C2-82E8-996715D58EE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774A143-9925-4B29-873C-DD0A367B585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E3D8C4A-F896-4E0B-8F83-59F4133044F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9B1D042-8055-4624-8711-2CB4571352A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76E2E-9ABB-4887-9EDE-33C11F11598F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07FFE08-C187-4520-B1EB-33C9D98C51B5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404C55-800A-4023-85D6-A562C2537669}"/>
              </a:ext>
            </a:extLst>
          </p:cNvPr>
          <p:cNvSpPr/>
          <p:nvPr/>
        </p:nvSpPr>
        <p:spPr>
          <a:xfrm>
            <a:off x="4337136" y="2214908"/>
            <a:ext cx="829994" cy="829994"/>
          </a:xfrm>
          <a:prstGeom prst="ellipse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DA9DA-A5F2-4691-BF35-CE7E5CEF33F2}"/>
              </a:ext>
            </a:extLst>
          </p:cNvPr>
          <p:cNvSpPr/>
          <p:nvPr/>
        </p:nvSpPr>
        <p:spPr>
          <a:xfrm>
            <a:off x="4103577" y="4026782"/>
            <a:ext cx="829994" cy="829994"/>
          </a:xfrm>
          <a:prstGeom prst="ellipse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218D7-11E3-493B-8E87-3A09015AAE87}"/>
              </a:ext>
            </a:extLst>
          </p:cNvPr>
          <p:cNvSpPr/>
          <p:nvPr/>
        </p:nvSpPr>
        <p:spPr>
          <a:xfrm>
            <a:off x="7500588" y="4604049"/>
            <a:ext cx="829994" cy="829994"/>
          </a:xfrm>
          <a:prstGeom prst="ellipse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B2E627-9F8E-4E9C-9B43-3E75C77E54E0}"/>
              </a:ext>
            </a:extLst>
          </p:cNvPr>
          <p:cNvSpPr/>
          <p:nvPr/>
        </p:nvSpPr>
        <p:spPr>
          <a:xfrm>
            <a:off x="7901714" y="2791425"/>
            <a:ext cx="829994" cy="829994"/>
          </a:xfrm>
          <a:prstGeom prst="ellipse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FAB029-9F8E-444A-AC94-AB1742F970C0}"/>
              </a:ext>
            </a:extLst>
          </p:cNvPr>
          <p:cNvSpPr/>
          <p:nvPr/>
        </p:nvSpPr>
        <p:spPr>
          <a:xfrm>
            <a:off x="6242060" y="1337655"/>
            <a:ext cx="829994" cy="829994"/>
          </a:xfrm>
          <a:prstGeom prst="ellipse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3608E2-0FC1-4CAD-B824-556072E0E20A}"/>
              </a:ext>
            </a:extLst>
          </p:cNvPr>
          <p:cNvSpPr/>
          <p:nvPr/>
        </p:nvSpPr>
        <p:spPr>
          <a:xfrm>
            <a:off x="5655847" y="5242573"/>
            <a:ext cx="829994" cy="829994"/>
          </a:xfrm>
          <a:prstGeom prst="ellipse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9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ПРЕЗЕНТАЦИЯ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daily-dental">
            <a:hlinkClick r:id="" action="ppaction://media"/>
            <a:extLst>
              <a:ext uri="{FF2B5EF4-FFF2-40B4-BE49-F238E27FC236}">
                <a16:creationId xmlns:a16="http://schemas.microsoft.com/office/drawing/2014/main" id="{31B16CFA-52F5-4EBB-A28D-211A21A38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291215" y="1524000"/>
            <a:ext cx="9255685" cy="52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ВЪПРОСИ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пази описание и цена за всяка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манипулация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която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се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предлагат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от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клиниката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провеждането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при един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история на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всеки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пациент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Graphic 15" descr="Tooth">
            <a:extLst>
              <a:ext uri="{FF2B5EF4-FFF2-40B4-BE49-F238E27FC236}">
                <a16:creationId xmlns:a16="http://schemas.microsoft.com/office/drawing/2014/main" id="{572774C6-1D64-43DA-9B70-9A6BCEDA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250" y="1382866"/>
            <a:ext cx="487328" cy="487328"/>
          </a:xfrm>
          <a:prstGeom prst="rect">
            <a:avLst/>
          </a:prstGeom>
        </p:spPr>
      </p:pic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2A54F720-7019-4C5C-B995-858B7EC39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243" y="5386436"/>
            <a:ext cx="495784" cy="495784"/>
          </a:xfrm>
          <a:prstGeom prst="rect">
            <a:avLst/>
          </a:prstGeom>
        </p:spPr>
      </p:pic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13398141-A359-45E7-B210-0683AF066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8321" y="3391502"/>
            <a:ext cx="499295" cy="4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1"/>
            <a:ext cx="4956182" cy="5167086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лесен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достъп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цялата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график,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без значение от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устройството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EC1DA1E6-6499-47F1-839C-3259AE6E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784" y="1368660"/>
            <a:ext cx="487597" cy="48759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AB58F3-63B5-45E5-BC60-76DA5A25529E}"/>
              </a:ext>
            </a:extLst>
          </p:cNvPr>
          <p:cNvSpPr/>
          <p:nvPr/>
        </p:nvSpPr>
        <p:spPr>
          <a:xfrm>
            <a:off x="5984978" y="3312688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EC14-82BA-4ED6-A036-0CC39AD60E60}"/>
              </a:ext>
            </a:extLst>
          </p:cNvPr>
          <p:cNvSpPr txBox="1"/>
          <p:nvPr/>
        </p:nvSpPr>
        <p:spPr>
          <a:xfrm>
            <a:off x="7117252" y="3150226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това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дали пациента е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пристигнал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не си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вдига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телефона или  спешно се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нуждае</a:t>
            </a:r>
            <a:r>
              <a:rPr lang="ru-RU" sz="16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от </a:t>
            </a:r>
            <a:r>
              <a:rPr lang="ru-RU" sz="1600" dirty="0" err="1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помощ</a:t>
            </a:r>
            <a:endParaRPr lang="en-US" sz="16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97EA5850-0D70-44A5-9D6B-6A61F05E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8939" y="3448752"/>
            <a:ext cx="568222" cy="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41991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Първоначална среща </a:t>
            </a:r>
          </a:p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лекар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 на съществуващи </a:t>
            </a:r>
          </a:p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решения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Извличане на изискванията посредством интервю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 на системата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4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Среща с лекар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0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07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08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Показване на системата</a:t>
            </a:r>
          </a:p>
          <a:p>
            <a:endParaRPr lang="bg-BG" sz="900" dirty="0">
              <a:solidFill>
                <a:srgbClr val="A9A9A9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ПОДОБНИ СИСТЕМИ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BD48852-08E0-4328-A1C2-01D8F9CF2611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B004AC6-6986-4485-886C-8531BEE2795C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313FB4C-E624-4D9C-BBBF-7CE4AA5658F6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D539EE0-9D90-4588-894C-D16E268884A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2AA6F98-FC8E-4CBD-9056-A452E991AAD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8CB13D-BDD7-4753-83F1-BC31DBE8A30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1240C-099A-44EA-B9C2-8AB942539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09369"/>
              </p:ext>
            </p:extLst>
          </p:nvPr>
        </p:nvGraphicFramePr>
        <p:xfrm>
          <a:off x="738476" y="1785257"/>
          <a:ext cx="10626209" cy="46115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9532">
                  <a:extLst>
                    <a:ext uri="{9D8B030D-6E8A-4147-A177-3AD203B41FA5}">
                      <a16:colId xmlns:a16="http://schemas.microsoft.com/office/drawing/2014/main" val="3534957868"/>
                    </a:ext>
                  </a:extLst>
                </a:gridCol>
                <a:gridCol w="2021310">
                  <a:extLst>
                    <a:ext uri="{9D8B030D-6E8A-4147-A177-3AD203B41FA5}">
                      <a16:colId xmlns:a16="http://schemas.microsoft.com/office/drawing/2014/main" val="116396084"/>
                    </a:ext>
                  </a:extLst>
                </a:gridCol>
                <a:gridCol w="2110485">
                  <a:extLst>
                    <a:ext uri="{9D8B030D-6E8A-4147-A177-3AD203B41FA5}">
                      <a16:colId xmlns:a16="http://schemas.microsoft.com/office/drawing/2014/main" val="1745727514"/>
                    </a:ext>
                  </a:extLst>
                </a:gridCol>
                <a:gridCol w="2095624">
                  <a:extLst>
                    <a:ext uri="{9D8B030D-6E8A-4147-A177-3AD203B41FA5}">
                      <a16:colId xmlns:a16="http://schemas.microsoft.com/office/drawing/2014/main" val="2378312624"/>
                    </a:ext>
                  </a:extLst>
                </a:gridCol>
                <a:gridCol w="1989258">
                  <a:extLst>
                    <a:ext uri="{9D8B030D-6E8A-4147-A177-3AD203B41FA5}">
                      <a16:colId xmlns:a16="http://schemas.microsoft.com/office/drawing/2014/main" val="2806742797"/>
                    </a:ext>
                  </a:extLst>
                </a:gridCol>
              </a:tblGrid>
              <a:tr h="694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0" dirty="0" err="1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Нисет</a:t>
                      </a:r>
                      <a:r>
                        <a:rPr lang="bg-BG" sz="1800" b="0" dirty="0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</a:t>
                      </a:r>
                      <a:r>
                        <a:rPr lang="bg-BG" sz="1800" b="0" dirty="0" err="1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Дент</a:t>
                      </a:r>
                      <a:endParaRPr lang="en-US" sz="1800" b="0" dirty="0">
                        <a:solidFill>
                          <a:srgbClr val="CBCBCB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Excalibur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0" dirty="0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Хипократ </a:t>
                      </a:r>
                      <a:r>
                        <a:rPr lang="en-US" b="0" dirty="0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PracticeDent</a:t>
                      </a:r>
                      <a:endParaRPr lang="en-US" b="0" dirty="0">
                        <a:solidFill>
                          <a:srgbClr val="CBCBCB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5821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Връзка</a:t>
                      </a:r>
                      <a:r>
                        <a:rPr lang="ru-RU" sz="1600" dirty="0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между пациент и </a:t>
                      </a:r>
                      <a:r>
                        <a:rPr lang="ru-RU" sz="1600" dirty="0" err="1">
                          <a:solidFill>
                            <a:srgbClr val="CBCBCB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лекар</a:t>
                      </a:r>
                      <a:endParaRPr lang="en-US" sz="1600" dirty="0">
                        <a:solidFill>
                          <a:srgbClr val="CBCBCB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49968"/>
                  </a:ext>
                </a:extLst>
              </a:tr>
              <a:tr h="743662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rgbClr val="CBCBCB"/>
                          </a:solidFill>
                        </a:rPr>
                        <a:t>История на прегледи</a:t>
                      </a:r>
                      <a:endParaRPr lang="en-US" dirty="0">
                        <a:solidFill>
                          <a:srgbClr val="CBCBC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3125"/>
                  </a:ext>
                </a:extLst>
              </a:tr>
              <a:tr h="1062375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rgbClr val="CBCBCB"/>
                          </a:solidFill>
                        </a:rPr>
                        <a:t>Интерфейс за различни устройства</a:t>
                      </a:r>
                      <a:endParaRPr lang="en-US" dirty="0">
                        <a:solidFill>
                          <a:srgbClr val="CBCBCB"/>
                        </a:solidFill>
                      </a:endParaRPr>
                    </a:p>
                  </a:txBody>
                  <a:tcPr anchor="ctr"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10690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rgbClr val="CBCBCB"/>
                          </a:solidFill>
                        </a:rPr>
                        <a:t>Лесна инсталация</a:t>
                      </a:r>
                      <a:endParaRPr lang="en-US" dirty="0">
                        <a:solidFill>
                          <a:srgbClr val="CBCBC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412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rgbClr val="CBCBCB"/>
                          </a:solidFill>
                        </a:rPr>
                        <a:t>Безплатен лиценз</a:t>
                      </a:r>
                      <a:endParaRPr lang="en-US" dirty="0">
                        <a:solidFill>
                          <a:srgbClr val="CBCBCB"/>
                        </a:solidFill>
                      </a:endParaRPr>
                    </a:p>
                  </a:txBody>
                  <a:tcPr anchor="ctr"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80196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7EBA22A-39F2-41FF-9DA2-C3634836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905" y="2647136"/>
            <a:ext cx="358360" cy="35836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D153FAF-5AE4-4CC5-8571-BC82F432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2663474"/>
            <a:ext cx="358360" cy="35836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D015077-AB3F-4EC1-B03A-235FC413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56" y="2660653"/>
            <a:ext cx="358360" cy="358360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66769A5-5AD8-461C-AB2E-D32C0EB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0693" y="2641602"/>
            <a:ext cx="358360" cy="358360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BCA5E55C-1F0B-4A88-B4F4-FD16146F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064" y="3398514"/>
            <a:ext cx="358360" cy="35836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CF449989-4334-45B8-BA4F-399A0F9F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961" y="3358469"/>
            <a:ext cx="358360" cy="35836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DDB4E737-D346-42E1-A75F-1C73B7F0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037" y="3393164"/>
            <a:ext cx="358360" cy="358360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7F290D06-98B6-46C1-BA39-957A1F43A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190" y="3373649"/>
            <a:ext cx="358360" cy="358360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9A7D479C-2253-4003-88AA-4BE43D1C1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77" y="4280872"/>
            <a:ext cx="358360" cy="358360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0CA06CE1-D21F-4521-96AB-14C55EDBE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905" y="4269084"/>
            <a:ext cx="358360" cy="358360"/>
          </a:xfrm>
          <a:prstGeom prst="rect">
            <a:avLst/>
          </a:prstGeom>
        </p:spPr>
      </p:pic>
      <p:pic>
        <p:nvPicPr>
          <p:cNvPr id="36" name="Graphic 35" descr="Close">
            <a:extLst>
              <a:ext uri="{FF2B5EF4-FFF2-40B4-BE49-F238E27FC236}">
                <a16:creationId xmlns:a16="http://schemas.microsoft.com/office/drawing/2014/main" id="{AB73F64E-2D6A-4533-B424-AF8A51A4C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2218" y="4283784"/>
            <a:ext cx="358360" cy="35836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25F60971-DDF4-46C7-BD8B-A170E064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9715" y="5165252"/>
            <a:ext cx="358360" cy="358360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81683B6-7DB6-423F-A254-AAD432C94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5190951"/>
            <a:ext cx="358360" cy="35836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621EADB2-5980-43CB-A09C-E3E116E0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89" y="5180251"/>
            <a:ext cx="358360" cy="358360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55C10E4D-36AB-409A-BA75-40AC63D3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268" y="5880970"/>
            <a:ext cx="358360" cy="35836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9695B91F-1EF1-4288-A5FF-952871EE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139" y="5884073"/>
            <a:ext cx="358360" cy="35836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CFFCAA26-55B0-458C-AEEC-90BD808C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8709" y="4289164"/>
            <a:ext cx="358360" cy="358360"/>
          </a:xfrm>
          <a:prstGeom prst="rect">
            <a:avLst/>
          </a:prstGeom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DB46B268-EC2E-49A0-B03F-0A89D9D0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0692" y="5160001"/>
            <a:ext cx="358360" cy="35836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CE01266F-FFE6-459D-ACDB-BFCD7B0B8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267" y="5874548"/>
            <a:ext cx="358360" cy="358360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FBA7D2CA-5ECF-435A-8669-A9B47E9B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8765" y="5896139"/>
            <a:ext cx="358360" cy="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9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399</Words>
  <Application>Microsoft Office PowerPoint</Application>
  <PresentationFormat>Widescreen</PresentationFormat>
  <Paragraphs>116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Лидия Ситновска</dc:creator>
  <cp:lastModifiedBy>Aleksandar Stankovski</cp:lastModifiedBy>
  <cp:revision>76</cp:revision>
  <dcterms:created xsi:type="dcterms:W3CDTF">2018-03-10T12:50:36Z</dcterms:created>
  <dcterms:modified xsi:type="dcterms:W3CDTF">2018-03-12T11:43:03Z</dcterms:modified>
</cp:coreProperties>
</file>